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9965"/>
              <a:ext cx="3855108" cy="2444467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689943" y="7563658"/>
            <a:ext cx="2531317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5"/>
              </a:lnSpc>
            </a:pPr>
            <a:r>
              <a:rPr sz="14750" spc="-1190" dirty="0">
                <a:solidFill>
                  <a:srgbClr val="0A2A60"/>
                </a:solidFill>
                <a:latin typeface="Trebuchet MS"/>
                <a:cs typeface="Trebuchet MS"/>
              </a:rPr>
              <a:t>40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13440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589661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898318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17406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574356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7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2024-12-09T21:22:29Z</dcterms:created>
  <dcterms:modified xsi:type="dcterms:W3CDTF">2024-12-09T21:23:29Z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  <property fmtid="{D5CDD505-2E9C-101B-9397-08002B2CF9AE}" pid="5" name="Producer">
    <vt:lpwstr>Canva</vt:lpwstr>
  </property>
</Properties>
</file>